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9F81B6-3679-46A9-A245-F00A1F2E6347}" v="17" dt="2024-11-08T16:07:40.4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0" autoAdjust="0"/>
  </p:normalViewPr>
  <p:slideViewPr>
    <p:cSldViewPr snapToGrid="0">
      <p:cViewPr>
        <p:scale>
          <a:sx n="80" d="100"/>
          <a:sy n="80" d="100"/>
        </p:scale>
        <p:origin x="782" y="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 Miller" userId="2a9f91fba850b5fa" providerId="LiveId" clId="{2D9F81B6-3679-46A9-A245-F00A1F2E6347}"/>
    <pc:docChg chg="undo custSel modSld">
      <pc:chgData name="Brian Miller" userId="2a9f91fba850b5fa" providerId="LiveId" clId="{2D9F81B6-3679-46A9-A245-F00A1F2E6347}" dt="2024-11-08T16:07:40.436" v="27"/>
      <pc:docMkLst>
        <pc:docMk/>
      </pc:docMkLst>
      <pc:sldChg chg="addSp delSp modSp mod">
        <pc:chgData name="Brian Miller" userId="2a9f91fba850b5fa" providerId="LiveId" clId="{2D9F81B6-3679-46A9-A245-F00A1F2E6347}" dt="2024-11-08T16:07:40.436" v="27"/>
        <pc:sldMkLst>
          <pc:docMk/>
          <pc:sldMk cId="3761202160" sldId="256"/>
        </pc:sldMkLst>
        <pc:spChg chg="add del">
          <ac:chgData name="Brian Miller" userId="2a9f91fba850b5fa" providerId="LiveId" clId="{2D9F81B6-3679-46A9-A245-F00A1F2E6347}" dt="2024-11-08T15:51:28.113" v="3" actId="26606"/>
          <ac:spMkLst>
            <pc:docMk/>
            <pc:sldMk cId="3761202160" sldId="256"/>
            <ac:spMk id="1032" creationId="{4F7B9026-36AD-42E4-B172-8D68F3A339B4}"/>
          </ac:spMkLst>
        </pc:spChg>
        <pc:spChg chg="add del">
          <ac:chgData name="Brian Miller" userId="2a9f91fba850b5fa" providerId="LiveId" clId="{2D9F81B6-3679-46A9-A245-F00A1F2E6347}" dt="2024-11-08T15:52:05.421" v="9" actId="26606"/>
          <ac:spMkLst>
            <pc:docMk/>
            <pc:sldMk cId="3761202160" sldId="256"/>
            <ac:spMk id="1037" creationId="{B78EDDD3-C548-48EF-B3CA-B290B17192AB}"/>
          </ac:spMkLst>
        </pc:spChg>
        <pc:spChg chg="add del">
          <ac:chgData name="Brian Miller" userId="2a9f91fba850b5fa" providerId="LiveId" clId="{2D9F81B6-3679-46A9-A245-F00A1F2E6347}" dt="2024-11-08T16:03:11.405" v="12" actId="26606"/>
          <ac:spMkLst>
            <pc:docMk/>
            <pc:sldMk cId="3761202160" sldId="256"/>
            <ac:spMk id="1042" creationId="{42A4FC2C-047E-45A5-965D-8E1E3BF09BC6}"/>
          </ac:spMkLst>
        </pc:spChg>
        <pc:picChg chg="add mod ord">
          <ac:chgData name="Brian Miller" userId="2a9f91fba850b5fa" providerId="LiveId" clId="{2D9F81B6-3679-46A9-A245-F00A1F2E6347}" dt="2024-11-08T16:07:40.436" v="27"/>
          <ac:picMkLst>
            <pc:docMk/>
            <pc:sldMk cId="3761202160" sldId="256"/>
            <ac:picMk id="2" creationId="{B355F3A3-3FA9-1B59-5D9C-D56C155DB323}"/>
          </ac:picMkLst>
        </pc:picChg>
        <pc:picChg chg="add mod ord">
          <ac:chgData name="Brian Miller" userId="2a9f91fba850b5fa" providerId="LiveId" clId="{2D9F81B6-3679-46A9-A245-F00A1F2E6347}" dt="2024-11-08T16:07:40.436" v="27"/>
          <ac:picMkLst>
            <pc:docMk/>
            <pc:sldMk cId="3761202160" sldId="256"/>
            <ac:picMk id="3" creationId="{92B4B03A-45FE-12A2-349A-6063F382FF7E}"/>
          </ac:picMkLst>
        </pc:picChg>
        <pc:picChg chg="del mod ord">
          <ac:chgData name="Brian Miller" userId="2a9f91fba850b5fa" providerId="LiveId" clId="{2D9F81B6-3679-46A9-A245-F00A1F2E6347}" dt="2024-11-08T15:53:11.834" v="10" actId="478"/>
          <ac:picMkLst>
            <pc:docMk/>
            <pc:sldMk cId="3761202160" sldId="256"/>
            <ac:picMk id="1026" creationId="{F393FCB9-FA40-1043-B626-2FD85880752E}"/>
          </ac:picMkLst>
        </pc:picChg>
        <pc:picChg chg="mod ord">
          <ac:chgData name="Brian Miller" userId="2a9f91fba850b5fa" providerId="LiveId" clId="{2D9F81B6-3679-46A9-A245-F00A1F2E6347}" dt="2024-11-08T16:07:40.436" v="27"/>
          <ac:picMkLst>
            <pc:docMk/>
            <pc:sldMk cId="3761202160" sldId="256"/>
            <ac:picMk id="1027" creationId="{6F9A8DDE-EFB5-0621-2033-45DC3A5AF00C}"/>
          </ac:picMkLst>
        </pc:picChg>
        <pc:picChg chg="add mod ord">
          <ac:chgData name="Brian Miller" userId="2a9f91fba850b5fa" providerId="LiveId" clId="{2D9F81B6-3679-46A9-A245-F00A1F2E6347}" dt="2024-11-08T16:07:40.436" v="27"/>
          <ac:picMkLst>
            <pc:docMk/>
            <pc:sldMk cId="3761202160" sldId="256"/>
            <ac:picMk id="1028" creationId="{C5F5F082-4E0B-D45D-22AF-B97404C3806B}"/>
          </ac:picMkLst>
        </pc:picChg>
        <pc:picChg chg="add mod ord">
          <ac:chgData name="Brian Miller" userId="2a9f91fba850b5fa" providerId="LiveId" clId="{2D9F81B6-3679-46A9-A245-F00A1F2E6347}" dt="2024-11-08T16:07:40.436" v="27"/>
          <ac:picMkLst>
            <pc:docMk/>
            <pc:sldMk cId="3761202160" sldId="256"/>
            <ac:picMk id="1029" creationId="{CBA844B2-F24C-107B-70A2-BABC06B477D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2C2FA-C18C-CCC2-B6BF-28269C4B7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A418A7-8A01-41E3-6093-42316C89A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FB572-92F0-820A-DEB6-AA061A84D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2171-0243-4A03-8FCA-EF1443EFEDA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00B0A-148F-5122-79A6-538749D93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CAEDC-E397-DA5A-673C-9A19731D2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6CF04-0F80-401A-96ED-A696E375D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69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18CF6-4516-F1A1-F1AC-116137208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A0039F-1B81-226E-3386-FC500378A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FB3D7-E221-9AD6-F580-1DAD89ED7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2171-0243-4A03-8FCA-EF1443EFEDA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149D5-A2F1-A2A4-2A28-9D569D15A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835E7-A26E-BEB2-EC82-C7571418A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6CF04-0F80-401A-96ED-A696E375D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32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C1A4E6-A7E7-DBFE-82F8-EF5E06FC9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1C58C8-6C29-41A6-1546-763023D02D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79622-5354-B639-263F-E30CA5D68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2171-0243-4A03-8FCA-EF1443EFEDA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6669A-903C-A98A-C5A5-3FD451441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C7586-D249-E21C-BB58-F1E76B0AD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6CF04-0F80-401A-96ED-A696E375D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67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294AF-84BF-F4BC-1DA7-E5D3AA33D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FFCA6-776D-424F-9ADC-91FDEBD79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E3FE4-EC43-E2CF-3827-850CC5E45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2171-0243-4A03-8FCA-EF1443EFEDA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33AC1-23E6-E7C7-39A7-19D0EB836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FC753-66AA-0FAA-EB95-C76480E02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6CF04-0F80-401A-96ED-A696E375D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8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56A46-04A0-A3F9-C1F0-616E9BCB6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A9FA7-475D-4FB8-8D3D-B880AEF89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24090-0393-EF48-7C29-4B7574FAC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2171-0243-4A03-8FCA-EF1443EFEDA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65815-1757-C38F-EC20-EF8537519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DA49A-C0F0-4E49-A373-3A6F884BC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6CF04-0F80-401A-96ED-A696E375D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22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E7072-2A97-AEA8-0F11-03C32AB95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799F9-35A4-4B49-B8D7-B4453F1ED4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6F9A3-4A15-06BD-2D67-3CED31684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7907C-3B24-B51F-9F1F-F33D5305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2171-0243-4A03-8FCA-EF1443EFEDA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2027A8-ABFF-FCC1-93FC-D7E08102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799D6F-1C86-28D1-8C71-97F02FB53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6CF04-0F80-401A-96ED-A696E375D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25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AB57A-78EF-097B-7AD3-AE804EE9D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176CE-2BE0-A63A-1A8B-E8206671E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5372CD-526D-1A29-EC85-BEF685246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049D71-C44B-E937-5B88-760C0239C7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1A0546-95D2-9A00-5FF4-0DCF7C69E7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D10508-D3D4-E4CE-87A6-AFAB4190B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2171-0243-4A03-8FCA-EF1443EFEDA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340FC-EDDC-4E2A-F4B3-AB6F20FE4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376303-E7A9-AF8C-6697-F589DBFC5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6CF04-0F80-401A-96ED-A696E375D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60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685B3-A0E9-AF37-C0E1-056CDE505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27DAEE-E9C2-7F32-8054-323D8295B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2171-0243-4A03-8FCA-EF1443EFEDA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83EC1-EB21-B4C3-6D51-FD8183D83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237BDC-DC5E-18EF-B953-CB06755A5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6CF04-0F80-401A-96ED-A696E375D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36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C6E5D8-7596-6364-3DD3-6A198DB9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2171-0243-4A03-8FCA-EF1443EFEDA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542D89-BFBA-5B0B-572E-0F6CEB652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FF1DF-CC26-2ED1-117C-9C94352CA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6CF04-0F80-401A-96ED-A696E375D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70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8C57A-9BAE-CCE4-B3B4-C6D92D87B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F9381-9411-7872-A2C5-266CED1D1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FC745-8E58-E999-3073-69FBD9F16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C89D3B-125D-FF57-AF4C-5C7DCD90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2171-0243-4A03-8FCA-EF1443EFEDA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70B78C-222B-B1BB-C9EA-D117177D7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38A2FB-9A88-2CFF-2C79-59F8C1A5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6CF04-0F80-401A-96ED-A696E375D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15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66C61-15D2-9D73-4BEC-10D885902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CF0F26-E72A-05AA-50C6-7B8F63FB47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C6B4F-7F2B-ED6C-02DD-F066AD3E2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7498EE-60D6-1C35-896C-DDA98DFAC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2171-0243-4A03-8FCA-EF1443EFEDA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0A3DF5-061F-40DC-ACFA-F0CDF7DA4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ECFB8-FF17-2DBB-DC42-3157D3389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6CF04-0F80-401A-96ED-A696E375D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96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EBD81A-D030-0F89-ED0C-397BA24BF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05809-95A4-3602-6F52-6EEE768FB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87FEF-DA58-C3FC-8E1D-4A7C76B55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182171-0243-4A03-8FCA-EF1443EFEDA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81ADD-C0AB-FD49-74A9-B1E168342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64B8C-B761-C1FA-60B6-B2667409C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D6CF04-0F80-401A-96ED-A696E375D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A sign on a brick wall&#10;&#10;Description automatically generated">
            <a:extLst>
              <a:ext uri="{FF2B5EF4-FFF2-40B4-BE49-F238E27FC236}">
                <a16:creationId xmlns:a16="http://schemas.microsoft.com/office/drawing/2014/main" id="{6F9A8DDE-EFB5-0621-2033-45DC3A5AF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0" r="1" b="40687"/>
          <a:stretch/>
        </p:blipFill>
        <p:spPr bwMode="auto"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A sign in a grassy area&#10;&#10;Description automatically generated">
            <a:extLst>
              <a:ext uri="{FF2B5EF4-FFF2-40B4-BE49-F238E27FC236}">
                <a16:creationId xmlns:a16="http://schemas.microsoft.com/office/drawing/2014/main" id="{B355F3A3-3FA9-1B59-5D9C-D56C155DB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4" r="-3" b="31928"/>
          <a:stretch/>
        </p:blipFill>
        <p:spPr bwMode="auto">
          <a:xfrm>
            <a:off x="20" y="4069976"/>
            <a:ext cx="3535311" cy="27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A flag pole with clouds in the sky&#10;&#10;Description automatically generated">
            <a:extLst>
              <a:ext uri="{FF2B5EF4-FFF2-40B4-BE49-F238E27FC236}">
                <a16:creationId xmlns:a16="http://schemas.microsoft.com/office/drawing/2014/main" id="{C5F5F082-4E0B-D45D-22AF-B97404C38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" r="2" b="42554"/>
          <a:stretch/>
        </p:blipFill>
        <p:spPr bwMode="auto">
          <a:xfrm>
            <a:off x="3696199" y="3257176"/>
            <a:ext cx="4789093" cy="360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A building with doors and a street light&#10;&#10;Description automatically generated">
            <a:extLst>
              <a:ext uri="{FF2B5EF4-FFF2-40B4-BE49-F238E27FC236}">
                <a16:creationId xmlns:a16="http://schemas.microsoft.com/office/drawing/2014/main" id="{92B4B03A-45FE-12A2-349A-6063F382F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" r="1" b="48714"/>
          <a:stretch/>
        </p:blipFill>
        <p:spPr bwMode="auto"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A sign on the building&#10;&#10;Description automatically generated">
            <a:extLst>
              <a:ext uri="{FF2B5EF4-FFF2-40B4-BE49-F238E27FC236}">
                <a16:creationId xmlns:a16="http://schemas.microsoft.com/office/drawing/2014/main" id="{CBA844B2-F24C-107B-70A2-BABC06B47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1" r="-4" b="19985"/>
          <a:stretch/>
        </p:blipFill>
        <p:spPr bwMode="auto">
          <a:xfrm>
            <a:off x="8646161" y="4069976"/>
            <a:ext cx="3545840" cy="2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202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Brian Miller</dc:creator>
  <cp:lastModifiedBy>Brian Miller</cp:lastModifiedBy>
  <cp:revision>1</cp:revision>
  <cp:lastPrinted>2024-11-08T16:07:14Z</cp:lastPrinted>
  <dcterms:created xsi:type="dcterms:W3CDTF">2024-11-07T17:30:27Z</dcterms:created>
  <dcterms:modified xsi:type="dcterms:W3CDTF">2024-11-08T16:07:49Z</dcterms:modified>
</cp:coreProperties>
</file>